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1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72688-7636-42C7-9769-F43887DBC62C}" v="3" dt="2024-06-10T10:29:31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E472688-7636-42C7-9769-F43887DBC62C}"/>
    <pc:docChg chg="custSel addSld delSld modSld">
      <pc:chgData name="Fluitsma, D.W.P.M. (Daniel)" userId="aab17d33-b89b-4526-b7c1-165dab8f619f" providerId="ADAL" clId="{3E472688-7636-42C7-9769-F43887DBC62C}" dt="2024-06-10T10:30:48.975" v="3222" actId="2696"/>
      <pc:docMkLst>
        <pc:docMk/>
      </pc:docMkLst>
      <pc:sldChg chg="del">
        <pc:chgData name="Fluitsma, D.W.P.M. (Daniel)" userId="aab17d33-b89b-4526-b7c1-165dab8f619f" providerId="ADAL" clId="{3E472688-7636-42C7-9769-F43887DBC62C}" dt="2024-06-10T10:30:44.482" v="3220" actId="2696"/>
        <pc:sldMkLst>
          <pc:docMk/>
          <pc:sldMk cId="308715143" sldId="257"/>
        </pc:sldMkLst>
      </pc:sldChg>
      <pc:sldChg chg="modSp mod">
        <pc:chgData name="Fluitsma, D.W.P.M. (Daniel)" userId="aab17d33-b89b-4526-b7c1-165dab8f619f" providerId="ADAL" clId="{3E472688-7636-42C7-9769-F43887DBC62C}" dt="2024-06-10T10:14:04.107" v="383" actId="20577"/>
        <pc:sldMkLst>
          <pc:docMk/>
          <pc:sldMk cId="745539145" sldId="259"/>
        </pc:sldMkLst>
        <pc:spChg chg="mod">
          <ac:chgData name="Fluitsma, D.W.P.M. (Daniel)" userId="aab17d33-b89b-4526-b7c1-165dab8f619f" providerId="ADAL" clId="{3E472688-7636-42C7-9769-F43887DBC62C}" dt="2024-06-10T10:12:26.995" v="25" actId="20577"/>
          <ac:spMkLst>
            <pc:docMk/>
            <pc:sldMk cId="745539145" sldId="259"/>
            <ac:spMk id="2" creationId="{4836D0D6-7CB9-A537-D22C-278666591B14}"/>
          </ac:spMkLst>
        </pc:spChg>
        <pc:spChg chg="mod">
          <ac:chgData name="Fluitsma, D.W.P.M. (Daniel)" userId="aab17d33-b89b-4526-b7c1-165dab8f619f" providerId="ADAL" clId="{3E472688-7636-42C7-9769-F43887DBC62C}" dt="2024-06-10T10:14:04.107" v="383" actId="20577"/>
          <ac:spMkLst>
            <pc:docMk/>
            <pc:sldMk cId="745539145" sldId="259"/>
            <ac:spMk id="3" creationId="{6E89AB02-9FC2-A6B1-7FF9-88D8F34D57EE}"/>
          </ac:spMkLst>
        </pc:spChg>
      </pc:sldChg>
      <pc:sldChg chg="modSp mod">
        <pc:chgData name="Fluitsma, D.W.P.M. (Daniel)" userId="aab17d33-b89b-4526-b7c1-165dab8f619f" providerId="ADAL" clId="{3E472688-7636-42C7-9769-F43887DBC62C}" dt="2024-06-10T10:17:40.564" v="1034" actId="27636"/>
        <pc:sldMkLst>
          <pc:docMk/>
          <pc:sldMk cId="191927888" sldId="260"/>
        </pc:sldMkLst>
        <pc:spChg chg="mod">
          <ac:chgData name="Fluitsma, D.W.P.M. (Daniel)" userId="aab17d33-b89b-4526-b7c1-165dab8f619f" providerId="ADAL" clId="{3E472688-7636-42C7-9769-F43887DBC62C}" dt="2024-06-10T10:14:15.489" v="425" actId="20577"/>
          <ac:spMkLst>
            <pc:docMk/>
            <pc:sldMk cId="191927888" sldId="260"/>
            <ac:spMk id="2" creationId="{91DCAD49-2D72-ECB6-F61D-FCE5F9C19D32}"/>
          </ac:spMkLst>
        </pc:spChg>
        <pc:spChg chg="mod">
          <ac:chgData name="Fluitsma, D.W.P.M. (Daniel)" userId="aab17d33-b89b-4526-b7c1-165dab8f619f" providerId="ADAL" clId="{3E472688-7636-42C7-9769-F43887DBC62C}" dt="2024-06-10T10:17:40.564" v="1034" actId="27636"/>
          <ac:spMkLst>
            <pc:docMk/>
            <pc:sldMk cId="191927888" sldId="260"/>
            <ac:spMk id="3" creationId="{EE3179E2-4D4D-24C0-6339-C38904BD69E0}"/>
          </ac:spMkLst>
        </pc:spChg>
      </pc:sldChg>
      <pc:sldChg chg="modSp mod">
        <pc:chgData name="Fluitsma, D.W.P.M. (Daniel)" userId="aab17d33-b89b-4526-b7c1-165dab8f619f" providerId="ADAL" clId="{3E472688-7636-42C7-9769-F43887DBC62C}" dt="2024-06-10T10:19:55.659" v="1498" actId="20577"/>
        <pc:sldMkLst>
          <pc:docMk/>
          <pc:sldMk cId="460289008" sldId="261"/>
        </pc:sldMkLst>
        <pc:spChg chg="mod">
          <ac:chgData name="Fluitsma, D.W.P.M. (Daniel)" userId="aab17d33-b89b-4526-b7c1-165dab8f619f" providerId="ADAL" clId="{3E472688-7636-42C7-9769-F43887DBC62C}" dt="2024-06-10T10:19:16.170" v="1375" actId="20577"/>
          <ac:spMkLst>
            <pc:docMk/>
            <pc:sldMk cId="460289008" sldId="261"/>
            <ac:spMk id="2" creationId="{6999EBF8-BB51-7EC3-815D-8A31DE8DBE89}"/>
          </ac:spMkLst>
        </pc:spChg>
        <pc:spChg chg="mod">
          <ac:chgData name="Fluitsma, D.W.P.M. (Daniel)" userId="aab17d33-b89b-4526-b7c1-165dab8f619f" providerId="ADAL" clId="{3E472688-7636-42C7-9769-F43887DBC62C}" dt="2024-06-10T10:19:55.659" v="1498" actId="20577"/>
          <ac:spMkLst>
            <pc:docMk/>
            <pc:sldMk cId="460289008" sldId="261"/>
            <ac:spMk id="3" creationId="{23770858-EF48-02E7-581C-33AE8964EC36}"/>
          </ac:spMkLst>
        </pc:spChg>
      </pc:sldChg>
      <pc:sldChg chg="modSp mod">
        <pc:chgData name="Fluitsma, D.W.P.M. (Daniel)" userId="aab17d33-b89b-4526-b7c1-165dab8f619f" providerId="ADAL" clId="{3E472688-7636-42C7-9769-F43887DBC62C}" dt="2024-06-10T10:27:18.035" v="2730" actId="255"/>
        <pc:sldMkLst>
          <pc:docMk/>
          <pc:sldMk cId="2008404683" sldId="262"/>
        </pc:sldMkLst>
        <pc:spChg chg="mod">
          <ac:chgData name="Fluitsma, D.W.P.M. (Daniel)" userId="aab17d33-b89b-4526-b7c1-165dab8f619f" providerId="ADAL" clId="{3E472688-7636-42C7-9769-F43887DBC62C}" dt="2024-06-10T10:20:05.444" v="1522" actId="20577"/>
          <ac:spMkLst>
            <pc:docMk/>
            <pc:sldMk cId="2008404683" sldId="262"/>
            <ac:spMk id="2" creationId="{203B46CC-7749-5837-6F76-94E759A40A9C}"/>
          </ac:spMkLst>
        </pc:spChg>
        <pc:spChg chg="mod">
          <ac:chgData name="Fluitsma, D.W.P.M. (Daniel)" userId="aab17d33-b89b-4526-b7c1-165dab8f619f" providerId="ADAL" clId="{3E472688-7636-42C7-9769-F43887DBC62C}" dt="2024-06-10T10:27:18.035" v="2730" actId="255"/>
          <ac:spMkLst>
            <pc:docMk/>
            <pc:sldMk cId="2008404683" sldId="262"/>
            <ac:spMk id="3" creationId="{3EAB16A3-49DE-7C9B-3CF0-91D9889BC756}"/>
          </ac:spMkLst>
        </pc:spChg>
      </pc:sldChg>
      <pc:sldChg chg="new del">
        <pc:chgData name="Fluitsma, D.W.P.M. (Daniel)" userId="aab17d33-b89b-4526-b7c1-165dab8f619f" providerId="ADAL" clId="{3E472688-7636-42C7-9769-F43887DBC62C}" dt="2024-06-10T10:30:46.735" v="3221" actId="2696"/>
        <pc:sldMkLst>
          <pc:docMk/>
          <pc:sldMk cId="1405398315" sldId="263"/>
        </pc:sldMkLst>
      </pc:sldChg>
      <pc:sldChg chg="new del">
        <pc:chgData name="Fluitsma, D.W.P.M. (Daniel)" userId="aab17d33-b89b-4526-b7c1-165dab8f619f" providerId="ADAL" clId="{3E472688-7636-42C7-9769-F43887DBC62C}" dt="2024-06-10T10:30:48.975" v="3222" actId="2696"/>
        <pc:sldMkLst>
          <pc:docMk/>
          <pc:sldMk cId="3602573032" sldId="264"/>
        </pc:sldMkLst>
      </pc:sldChg>
      <pc:sldChg chg="modSp new mod">
        <pc:chgData name="Fluitsma, D.W.P.M. (Daniel)" userId="aab17d33-b89b-4526-b7c1-165dab8f619f" providerId="ADAL" clId="{3E472688-7636-42C7-9769-F43887DBC62C}" dt="2024-06-10T10:26:09.173" v="2604" actId="255"/>
        <pc:sldMkLst>
          <pc:docMk/>
          <pc:sldMk cId="4013942209" sldId="265"/>
        </pc:sldMkLst>
        <pc:spChg chg="mod">
          <ac:chgData name="Fluitsma, D.W.P.M. (Daniel)" userId="aab17d33-b89b-4526-b7c1-165dab8f619f" providerId="ADAL" clId="{3E472688-7636-42C7-9769-F43887DBC62C}" dt="2024-06-10T10:21:40.653" v="1868" actId="20577"/>
          <ac:spMkLst>
            <pc:docMk/>
            <pc:sldMk cId="4013942209" sldId="265"/>
            <ac:spMk id="2" creationId="{3B301FBC-EA2D-2EA1-B4C2-26E677E2D0DC}"/>
          </ac:spMkLst>
        </pc:spChg>
        <pc:spChg chg="mod">
          <ac:chgData name="Fluitsma, D.W.P.M. (Daniel)" userId="aab17d33-b89b-4526-b7c1-165dab8f619f" providerId="ADAL" clId="{3E472688-7636-42C7-9769-F43887DBC62C}" dt="2024-06-10T10:26:09.173" v="2604" actId="255"/>
          <ac:spMkLst>
            <pc:docMk/>
            <pc:sldMk cId="4013942209" sldId="265"/>
            <ac:spMk id="3" creationId="{5230D815-C71B-E573-8A56-F70B7BF0D1AA}"/>
          </ac:spMkLst>
        </pc:spChg>
      </pc:sldChg>
      <pc:sldChg chg="modSp new mod">
        <pc:chgData name="Fluitsma, D.W.P.M. (Daniel)" userId="aab17d33-b89b-4526-b7c1-165dab8f619f" providerId="ADAL" clId="{3E472688-7636-42C7-9769-F43887DBC62C}" dt="2024-06-10T10:29:57.654" v="3219" actId="20577"/>
        <pc:sldMkLst>
          <pc:docMk/>
          <pc:sldMk cId="3753749734" sldId="266"/>
        </pc:sldMkLst>
        <pc:spChg chg="mod">
          <ac:chgData name="Fluitsma, D.W.P.M. (Daniel)" userId="aab17d33-b89b-4526-b7c1-165dab8f619f" providerId="ADAL" clId="{3E472688-7636-42C7-9769-F43887DBC62C}" dt="2024-06-10T10:26:21.502" v="2626" actId="20577"/>
          <ac:spMkLst>
            <pc:docMk/>
            <pc:sldMk cId="3753749734" sldId="266"/>
            <ac:spMk id="2" creationId="{F6374EDE-1D67-A719-5CB5-E310BF6383F7}"/>
          </ac:spMkLst>
        </pc:spChg>
        <pc:spChg chg="mod">
          <ac:chgData name="Fluitsma, D.W.P.M. (Daniel)" userId="aab17d33-b89b-4526-b7c1-165dab8f619f" providerId="ADAL" clId="{3E472688-7636-42C7-9769-F43887DBC62C}" dt="2024-06-10T10:29:57.654" v="3219" actId="20577"/>
          <ac:spMkLst>
            <pc:docMk/>
            <pc:sldMk cId="3753749734" sldId="266"/>
            <ac:spMk id="3" creationId="{AD610E63-A5B6-1B7E-CA87-90EEAD19B0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7823F-2CD0-1BCB-7266-D6DCDE203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FC226B-9D69-0F29-13D0-DF4112628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D55E2C-B479-A79F-7B24-F9014C75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85ABB4-61E4-1DC8-0FBA-FEF5E7A7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6AA295-0579-8B0D-EBD6-5BDFA6F1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4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5930A-2EF8-B365-F8B6-C98CC655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17F384-FD5F-8E3B-CA3F-AD2FEC125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893E6C-258A-CB5E-46DF-6A32A0E4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F13804-C5C4-5D6F-DDC4-F3CAA006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52F7F2-7DF3-FD2B-D50A-4CA7E89C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3A24BE-98A2-509A-1F86-8B6B1838D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D797A8-21D6-52B3-8371-659DF1766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90CF9F-E910-273D-F853-2134569E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70A38-CAD6-A9C9-C7D6-0BEFE8FD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8B187E-CFF5-2450-5AAE-FBFA26A2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32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360EA-6AFC-6F66-62A3-30124DFD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542703-73B6-1BDC-42D7-FD5706E49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FC9976-E68C-24BD-F66C-2DCEEA53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707464-9BCF-214A-11AB-AA84E918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D175FA-D0B7-1CC5-A1EF-79755A3A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12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B75C0-2E88-9C98-AD4D-6DBE35C7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AC4BBE-B2C4-3F35-C334-C50DA28B7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665280-830D-312F-205F-002B77D5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5EA970-818D-D299-5E74-C29C9979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946AD1-1B95-283C-72D6-80A261CF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64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41939-BCFF-C9E7-AC31-09CC1B40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B575CA-9E1B-A0E3-9B2F-1DDF2F97F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34DF18-02AE-F6E6-D696-6FAFBF8A9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E47E27-D154-254E-3039-D37D2995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4A081E-53B6-3DE0-4049-2C219FE8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9A8DF8-4BA9-AA47-8735-72C2FD7A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50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6C1B1-3ACD-1C16-FFA0-7D493319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28DEBE-D213-FC24-73A6-A494B547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572D9B-83AA-FC59-464E-D1DDFE8C4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5E3EB9-44EA-B5CF-3F8D-530447E96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A5E9E8-CA7F-2D67-CD71-9DB97AFC2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3B6272-AD68-7AB9-E9A3-9C3CFBCC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745290-A34A-04A0-058B-CDDAE99F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A7C62A-B980-0BF8-D7B4-26BA9341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91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34231-4B4B-D2DA-E31C-41E309E4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001C31-114D-C25C-7E74-AE197484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C43A1DC-34B9-A054-4C21-04B05AE5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36C01E4-5575-D018-EB57-21B8B1FC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4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66AD22-4DB4-71BB-EBDF-5511BD0B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C01D20A-CAA8-C9C4-F1BF-D83DDE03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33A47C-F4C9-2187-D80A-C7347DFC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80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1DEEC-8E86-FEB6-2621-E021FB91E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3055B5-9E0B-B06D-7944-B9DDE76E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E7360B-CDED-6955-6EF2-A78BB7024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6E9327-81C7-F7A3-8EA1-A44BD160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9A4E4F-995B-A17F-265D-848763C2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2CAC3-092F-ECC2-A4EB-E0EC52FC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95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05A11-A8FE-484B-07D3-EC818498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34B45E-A593-12AB-DAE5-99E6AD074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6E103E-F451-D055-41FD-2600B36FA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C1D8C1-15C8-2719-AA79-BB1695CF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B6E2C1-D5FE-EB2E-AE41-3832521A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7FD513-6E1A-87B7-DBD8-65CD2F96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07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DC4E78-521C-D5B0-41F8-343549B3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556B5F-A4E3-4BCC-E5C8-6817120EB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8F44A8-91AC-F7FE-EBA2-6EEFD5700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6F6BE8-6FF9-4CCA-9208-518DF4512B23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7302D5-DD2F-D78B-D600-B436C70DF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AF8CAF-3158-F643-1603-2340A13CC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8C5604-2C40-438B-A1E4-5E64EC260D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32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F92FDD4-6299-C42F-3FF0-E41A8B39D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De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17BC9C5-4B35-3310-1AFC-DF3CDD732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uitgangspunten</a:t>
            </a:r>
            <a:r>
              <a:rPr lang="en-US" dirty="0"/>
              <a:t> die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op het </a:t>
            </a:r>
            <a:r>
              <a:rPr lang="en-US" dirty="0" err="1"/>
              <a:t>gebied</a:t>
            </a:r>
            <a:r>
              <a:rPr lang="en-US" dirty="0"/>
              <a:t> van de (</a:t>
            </a:r>
            <a:r>
              <a:rPr lang="en-US" dirty="0" err="1"/>
              <a:t>massa</a:t>
            </a:r>
            <a:r>
              <a:rPr lang="en-US" dirty="0"/>
              <a:t>) media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garanderen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Betrouwbare</a:t>
            </a:r>
            <a:r>
              <a:rPr lang="en-US" dirty="0"/>
              <a:t> </a:t>
            </a:r>
            <a:r>
              <a:rPr lang="en-US" dirty="0" err="1"/>
              <a:t>informatievoorziening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Pluriform (</a:t>
            </a:r>
            <a:r>
              <a:rPr lang="en-US" dirty="0" err="1"/>
              <a:t>verscheiden</a:t>
            </a:r>
            <a:r>
              <a:rPr lang="en-US" dirty="0"/>
              <a:t>/ </a:t>
            </a:r>
            <a:r>
              <a:rPr lang="en-US" dirty="0" err="1"/>
              <a:t>veelkleurig</a:t>
            </a:r>
            <a:r>
              <a:rPr lang="en-US" dirty="0"/>
              <a:t>) media- </a:t>
            </a:r>
            <a:r>
              <a:rPr lang="en-US" dirty="0" err="1"/>
              <a:t>aanbod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248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201FE-ADC2-4B19-E0C3-1FCEB968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Deelvragen</a:t>
            </a:r>
            <a:r>
              <a:rPr lang="en-US" dirty="0"/>
              <a:t> H4: De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4068DA-930B-72FE-D2DD-CE52462D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hoofdsstuk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we </a:t>
            </a:r>
            <a:r>
              <a:rPr lang="en-US" dirty="0" err="1"/>
              <a:t>verder</a:t>
            </a:r>
            <a:r>
              <a:rPr lang="en-US" dirty="0"/>
              <a:t> in op de </a:t>
            </a:r>
            <a:r>
              <a:rPr lang="en-US" dirty="0" err="1"/>
              <a:t>uitgangspunten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m.b.t. de (</a:t>
            </a:r>
            <a:r>
              <a:rPr lang="en-US" dirty="0" err="1"/>
              <a:t>massa</a:t>
            </a:r>
            <a:r>
              <a:rPr lang="en-US" dirty="0"/>
              <a:t>) media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Waarom</a:t>
            </a:r>
            <a:r>
              <a:rPr lang="en-US" dirty="0"/>
              <a:t> is </a:t>
            </a:r>
            <a:r>
              <a:rPr lang="en-US" dirty="0" err="1"/>
              <a:t>persvrijheid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democratie</a:t>
            </a:r>
            <a:r>
              <a:rPr lang="en-US" dirty="0"/>
              <a:t>? (H4.1)</a:t>
            </a:r>
          </a:p>
          <a:p>
            <a:pPr>
              <a:buFontTx/>
              <a:buChar char="-"/>
            </a:pPr>
            <a:r>
              <a:rPr lang="en-US" dirty="0" err="1"/>
              <a:t>Waarom</a:t>
            </a:r>
            <a:r>
              <a:rPr lang="en-US" dirty="0"/>
              <a:t> is </a:t>
            </a:r>
            <a:r>
              <a:rPr lang="en-US" dirty="0" err="1"/>
              <a:t>pluriformiteit</a:t>
            </a:r>
            <a:r>
              <a:rPr lang="en-US" dirty="0"/>
              <a:t> van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? (H4.2)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10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6D0D6-7CB9-A537-D22C-27866659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89AB02-9FC2-A6B1-7FF9-88D8F34D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Dat je in Nederland mag </a:t>
            </a:r>
            <a:r>
              <a:rPr lang="en-US" dirty="0" err="1"/>
              <a:t>zeggen</a:t>
            </a:r>
            <a:r>
              <a:rPr lang="en-US" dirty="0"/>
              <a:t> wat je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toestemming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achteraf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 of </a:t>
            </a:r>
            <a:r>
              <a:rPr lang="en-US" dirty="0" err="1"/>
              <a:t>schrijft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nioet</a:t>
            </a:r>
            <a:r>
              <a:rPr lang="en-US" dirty="0"/>
              <a:t> mag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van de </a:t>
            </a:r>
            <a:r>
              <a:rPr lang="en-US" dirty="0" err="1"/>
              <a:t>Grondwet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wet.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hebben</a:t>
            </a:r>
            <a:r>
              <a:rPr lang="en-US" dirty="0"/>
              <a:t> het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over:</a:t>
            </a:r>
            <a:br>
              <a:rPr lang="en-US" dirty="0"/>
            </a:br>
            <a:r>
              <a:rPr lang="en-US" dirty="0"/>
              <a:t>“ de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”.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53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CAD49-2D72-ECB6-F61D-FCE5F9C1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persvrijheid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3179E2-4D4D-24C0-6339-C38904BD6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(</a:t>
            </a:r>
            <a:r>
              <a:rPr lang="en-US" dirty="0" err="1"/>
              <a:t>artikel</a:t>
            </a:r>
            <a:r>
              <a:rPr lang="en-US" dirty="0"/>
              <a:t> 7 van de NL </a:t>
            </a:r>
            <a:r>
              <a:rPr lang="en-US" dirty="0" err="1"/>
              <a:t>Grondwet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nl-NL" dirty="0"/>
              <a:t>“ Je mag zeggen en schrijven wat je wilt, zowel privé als openbaar”.</a:t>
            </a:r>
          </a:p>
          <a:p>
            <a:pPr marL="0" indent="0">
              <a:buNone/>
            </a:pPr>
            <a:r>
              <a:rPr lang="nl-NL" dirty="0"/>
              <a:t>Je mag je mening:</a:t>
            </a:r>
            <a:br>
              <a:rPr lang="nl-NL" dirty="0"/>
            </a:br>
            <a:r>
              <a:rPr lang="nl-NL" dirty="0"/>
              <a:t>- opschrijven in een boek;</a:t>
            </a:r>
            <a:br>
              <a:rPr lang="nl-NL" dirty="0"/>
            </a:br>
            <a:r>
              <a:rPr lang="nl-NL" dirty="0"/>
              <a:t>- verspreiden via internet en/ of sociale media.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is van </a:t>
            </a:r>
            <a:r>
              <a:rPr lang="en-US" dirty="0" err="1"/>
              <a:t>groot</a:t>
            </a:r>
            <a:r>
              <a:rPr lang="en-US" dirty="0"/>
              <a:t> </a:t>
            </a:r>
            <a:r>
              <a:rPr lang="en-US" dirty="0" err="1"/>
              <a:t>belang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gewone</a:t>
            </a:r>
            <a:r>
              <a:rPr lang="en-US" dirty="0"/>
              <a:t> burgers,</a:t>
            </a:r>
          </a:p>
          <a:p>
            <a:pPr marL="0" indent="0">
              <a:buNone/>
            </a:pPr>
            <a:r>
              <a:rPr lang="en-US" dirty="0"/>
              <a:t>Maar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journalisten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Journalisten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van de ‘ </a:t>
            </a:r>
            <a:r>
              <a:rPr lang="en-US" dirty="0" err="1"/>
              <a:t>persvrijheid</a:t>
            </a:r>
            <a:r>
              <a:rPr lang="en-US" dirty="0"/>
              <a:t>’:</a:t>
            </a:r>
            <a:br>
              <a:rPr lang="en-US" dirty="0"/>
            </a:br>
            <a:r>
              <a:rPr lang="en-US" dirty="0"/>
              <a:t>“ de media </a:t>
            </a:r>
            <a:r>
              <a:rPr lang="en-US" dirty="0" err="1"/>
              <a:t>mogen</a:t>
            </a:r>
            <a:r>
              <a:rPr lang="en-US" dirty="0"/>
              <a:t> in </a:t>
            </a:r>
            <a:r>
              <a:rPr lang="en-US" dirty="0" err="1"/>
              <a:t>ons</a:t>
            </a:r>
            <a:r>
              <a:rPr lang="en-US" dirty="0"/>
              <a:t> land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schrijven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laten </a:t>
            </a:r>
            <a:r>
              <a:rPr lang="en-US" dirty="0" err="1"/>
              <a:t>zien</a:t>
            </a:r>
            <a:r>
              <a:rPr lang="en-US" dirty="0"/>
              <a:t> wat ze </a:t>
            </a:r>
            <a:r>
              <a:rPr lang="en-US" dirty="0" err="1"/>
              <a:t>willen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sz="1900" dirty="0"/>
              <a:t>“Pers” komt van </a:t>
            </a:r>
            <a:r>
              <a:rPr lang="nl-NL" sz="1900" dirty="0" err="1"/>
              <a:t>drukspers</a:t>
            </a:r>
            <a:r>
              <a:rPr lang="nl-NL" sz="1900" dirty="0"/>
              <a:t>, een machine waarmee vroeger kranten en tijdschriften werden gedrukt. </a:t>
            </a:r>
          </a:p>
        </p:txBody>
      </p:sp>
    </p:spTree>
    <p:extLst>
      <p:ext uri="{BB962C8B-B14F-4D97-AF65-F5344CB8AC3E}">
        <p14:creationId xmlns:p14="http://schemas.microsoft.com/office/powerpoint/2010/main" val="19192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01FBC-EA2D-2EA1-B4C2-26E677E2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mag (</a:t>
            </a:r>
            <a:r>
              <a:rPr lang="en-US" dirty="0" err="1"/>
              <a:t>gezegd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democratishe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30D815-C71B-E573-8A56-F70B7BF0D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is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absoluut</a:t>
            </a:r>
            <a:r>
              <a:rPr lang="en-US" dirty="0"/>
              <a:t> </a:t>
            </a:r>
            <a:r>
              <a:rPr lang="en-US" dirty="0" err="1"/>
              <a:t>grondrecht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uitzonderingen</a:t>
            </a:r>
            <a:r>
              <a:rPr lang="en-US" dirty="0"/>
              <a:t> op de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Aanzetten</a:t>
            </a:r>
            <a:r>
              <a:rPr lang="en-US" dirty="0"/>
              <a:t> tot </a:t>
            </a:r>
            <a:r>
              <a:rPr lang="en-US" dirty="0" err="1"/>
              <a:t>haat</a:t>
            </a:r>
            <a:r>
              <a:rPr lang="en-US" dirty="0"/>
              <a:t> of </a:t>
            </a:r>
            <a:r>
              <a:rPr lang="en-US" dirty="0" err="1"/>
              <a:t>geweld</a:t>
            </a:r>
            <a:r>
              <a:rPr lang="en-US" dirty="0"/>
              <a:t> is </a:t>
            </a:r>
            <a:r>
              <a:rPr lang="en-US" dirty="0" err="1"/>
              <a:t>verboden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Discriminatie</a:t>
            </a:r>
            <a:r>
              <a:rPr lang="en-US" dirty="0"/>
              <a:t> is </a:t>
            </a:r>
            <a:r>
              <a:rPr lang="en-US" dirty="0" err="1"/>
              <a:t>verboden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+ Media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verspreiden</a:t>
            </a:r>
            <a:r>
              <a:rPr lang="en-US" dirty="0"/>
              <a:t> die </a:t>
            </a:r>
            <a:r>
              <a:rPr lang="en-US" dirty="0" err="1"/>
              <a:t>onzedelijk</a:t>
            </a:r>
            <a:r>
              <a:rPr lang="en-US" dirty="0"/>
              <a:t> is;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300" dirty="0"/>
              <a:t>(</a:t>
            </a:r>
            <a:r>
              <a:rPr lang="en-US" sz="2300" dirty="0" err="1"/>
              <a:t>Onzedelijk</a:t>
            </a:r>
            <a:r>
              <a:rPr lang="en-US" sz="2300" dirty="0"/>
              <a:t>: “ </a:t>
            </a:r>
            <a:r>
              <a:rPr lang="en-US" sz="2300" dirty="0" err="1"/>
              <a:t>Niet</a:t>
            </a:r>
            <a:r>
              <a:rPr lang="en-US" sz="2300" dirty="0"/>
              <a:t> </a:t>
            </a:r>
            <a:r>
              <a:rPr lang="en-US" sz="2300" dirty="0" err="1"/>
              <a:t>netjes</a:t>
            </a:r>
            <a:r>
              <a:rPr lang="en-US" sz="2300" dirty="0"/>
              <a:t> of </a:t>
            </a:r>
            <a:r>
              <a:rPr lang="en-US" sz="2300" dirty="0" err="1"/>
              <a:t>grof</a:t>
            </a:r>
            <a:r>
              <a:rPr lang="en-US" sz="2300" dirty="0"/>
              <a:t>”)</a:t>
            </a:r>
            <a:br>
              <a:rPr lang="en-US" sz="2300" dirty="0"/>
            </a:br>
            <a:r>
              <a:rPr lang="en-US" sz="2300" dirty="0"/>
              <a:t>    (</a:t>
            </a:r>
            <a:r>
              <a:rPr lang="en-US" sz="2300" dirty="0" err="1"/>
              <a:t>Bv</a:t>
            </a:r>
            <a:r>
              <a:rPr lang="en-US" sz="2300" dirty="0"/>
              <a:t>. TV- </a:t>
            </a:r>
            <a:r>
              <a:rPr lang="en-US" sz="2300" dirty="0" err="1"/>
              <a:t>omroepen</a:t>
            </a:r>
            <a:r>
              <a:rPr lang="en-US" sz="2300" dirty="0"/>
              <a:t> </a:t>
            </a:r>
            <a:r>
              <a:rPr lang="en-US" sz="2300" dirty="0" err="1"/>
              <a:t>mogen</a:t>
            </a:r>
            <a:r>
              <a:rPr lang="en-US" sz="2300" dirty="0"/>
              <a:t> </a:t>
            </a:r>
            <a:r>
              <a:rPr lang="en-US" sz="2300" dirty="0" err="1"/>
              <a:t>geen</a:t>
            </a:r>
            <a:r>
              <a:rPr lang="en-US" sz="2300" dirty="0"/>
              <a:t> porno of </a:t>
            </a:r>
            <a:r>
              <a:rPr lang="en-US" sz="2300" dirty="0" err="1"/>
              <a:t>zeer</a:t>
            </a:r>
            <a:r>
              <a:rPr lang="en-US" sz="2300" dirty="0"/>
              <a:t> </a:t>
            </a:r>
            <a:r>
              <a:rPr lang="en-US" sz="2300" dirty="0" err="1"/>
              <a:t>shockerende</a:t>
            </a:r>
            <a:r>
              <a:rPr lang="en-US" sz="2300" dirty="0"/>
              <a:t> </a:t>
            </a:r>
            <a:br>
              <a:rPr lang="en-US" sz="2300" dirty="0"/>
            </a:br>
            <a:r>
              <a:rPr lang="en-US" sz="2300" dirty="0"/>
              <a:t>      </a:t>
            </a:r>
            <a:r>
              <a:rPr lang="en-US" sz="2300" dirty="0" err="1"/>
              <a:t>beelden</a:t>
            </a:r>
            <a:r>
              <a:rPr lang="en-US" sz="2300" dirty="0"/>
              <a:t> </a:t>
            </a:r>
            <a:r>
              <a:rPr lang="en-US" sz="2300" dirty="0" err="1"/>
              <a:t>gebruiken</a:t>
            </a:r>
            <a:r>
              <a:rPr lang="en-US" sz="2300" dirty="0"/>
              <a:t> in </a:t>
            </a:r>
            <a:r>
              <a:rPr lang="en-US" sz="2300" dirty="0" err="1"/>
              <a:t>straatreclames</a:t>
            </a:r>
            <a:r>
              <a:rPr lang="en-US" sz="2300" dirty="0"/>
              <a:t>)</a:t>
            </a:r>
          </a:p>
          <a:p>
            <a:pPr marL="0" indent="0">
              <a:buNone/>
            </a:pPr>
            <a:r>
              <a:rPr lang="en-US" dirty="0"/>
              <a:t>+ Je mag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opzettelijk</a:t>
            </a:r>
            <a:r>
              <a:rPr lang="en-US" dirty="0"/>
              <a:t> </a:t>
            </a:r>
            <a:r>
              <a:rPr lang="en-US" dirty="0" err="1"/>
              <a:t>liegen</a:t>
            </a:r>
            <a:r>
              <a:rPr lang="en-US" dirty="0"/>
              <a:t>. Media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onwaarheden</a:t>
            </a:r>
            <a:r>
              <a:rPr lang="en-US" dirty="0"/>
              <a:t> </a:t>
            </a:r>
            <a:r>
              <a:rPr lang="en-US" dirty="0" err="1"/>
              <a:t>verspreiden</a:t>
            </a:r>
            <a:r>
              <a:rPr lang="en-US" dirty="0"/>
              <a:t>. (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‘ </a:t>
            </a:r>
            <a:r>
              <a:rPr lang="en-US" dirty="0" err="1"/>
              <a:t>nepnieuws</a:t>
            </a:r>
            <a:r>
              <a:rPr lang="en-US" dirty="0"/>
              <a:t>’).</a:t>
            </a:r>
            <a:br>
              <a:rPr lang="en-US" dirty="0"/>
            </a:br>
            <a:r>
              <a:rPr lang="en-US" dirty="0"/>
              <a:t>+ </a:t>
            </a:r>
            <a:r>
              <a:rPr lang="en-US" dirty="0" err="1"/>
              <a:t>Journalisten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, net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opruiende</a:t>
            </a:r>
            <a:r>
              <a:rPr lang="en-US" dirty="0"/>
              <a:t> </a:t>
            </a:r>
            <a:r>
              <a:rPr lang="en-US" dirty="0" err="1"/>
              <a:t>uitspraken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</a:t>
            </a:r>
            <a:br>
              <a:rPr lang="en-US" dirty="0"/>
            </a:br>
            <a:r>
              <a:rPr lang="en-US" sz="2300" dirty="0"/>
              <a:t>   (</a:t>
            </a:r>
            <a:r>
              <a:rPr lang="en-US" sz="2300" dirty="0" err="1"/>
              <a:t>Niet</a:t>
            </a:r>
            <a:r>
              <a:rPr lang="en-US" sz="2300" dirty="0"/>
              <a:t> </a:t>
            </a:r>
            <a:r>
              <a:rPr lang="en-US" sz="2300" dirty="0" err="1"/>
              <a:t>andere</a:t>
            </a:r>
            <a:r>
              <a:rPr lang="en-US" sz="2300" dirty="0"/>
              <a:t> </a:t>
            </a:r>
            <a:r>
              <a:rPr lang="en-US" sz="2300" dirty="0" err="1"/>
              <a:t>mensen</a:t>
            </a:r>
            <a:r>
              <a:rPr lang="en-US" sz="2300" dirty="0"/>
              <a:t> </a:t>
            </a:r>
            <a:r>
              <a:rPr lang="en-US" sz="2300" dirty="0" err="1"/>
              <a:t>aanzetten</a:t>
            </a:r>
            <a:r>
              <a:rPr lang="en-US" sz="2300" dirty="0"/>
              <a:t> tot </a:t>
            </a:r>
            <a:r>
              <a:rPr lang="en-US" sz="2300" dirty="0" err="1"/>
              <a:t>haat</a:t>
            </a:r>
            <a:r>
              <a:rPr lang="en-US" sz="2300" dirty="0"/>
              <a:t> of </a:t>
            </a:r>
            <a:r>
              <a:rPr lang="en-US" sz="2300" dirty="0" err="1"/>
              <a:t>geweld</a:t>
            </a:r>
            <a:r>
              <a:rPr lang="en-US" sz="2300" dirty="0"/>
              <a:t>). </a:t>
            </a:r>
            <a:br>
              <a:rPr lang="en-US" sz="2300" dirty="0"/>
            </a:b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401394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74EDE-1D67-A719-5CB5-E310BF63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Controle</a:t>
            </a:r>
            <a:r>
              <a:rPr lang="en-US" dirty="0"/>
              <a:t> </a:t>
            </a:r>
            <a:r>
              <a:rPr lang="en-US" dirty="0" err="1"/>
              <a:t>achteraf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610E63-A5B6-1B7E-CA87-90EEAD19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Nederland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achteraf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publicatie</a:t>
            </a:r>
            <a:r>
              <a:rPr lang="en-US" dirty="0"/>
              <a:t>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aanzet</a:t>
            </a:r>
            <a:r>
              <a:rPr lang="en-US" dirty="0"/>
              <a:t> tot </a:t>
            </a:r>
            <a:r>
              <a:rPr lang="en-US" dirty="0" err="1"/>
              <a:t>haat</a:t>
            </a:r>
            <a:r>
              <a:rPr lang="en-US" dirty="0"/>
              <a:t> of </a:t>
            </a:r>
            <a:r>
              <a:rPr lang="en-US" dirty="0" err="1"/>
              <a:t>dat</a:t>
            </a:r>
            <a:r>
              <a:rPr lang="en-US" dirty="0"/>
              <a:t> die </a:t>
            </a:r>
            <a:r>
              <a:rPr lang="en-US" dirty="0" err="1"/>
              <a:t>onzedelijk</a:t>
            </a:r>
            <a:r>
              <a:rPr lang="en-US" dirty="0"/>
              <a:t> is.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gebeurt</a:t>
            </a:r>
            <a:r>
              <a:rPr lang="en-US" dirty="0"/>
              <a:t>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Iemand</a:t>
            </a:r>
            <a:r>
              <a:rPr lang="en-US" dirty="0"/>
              <a:t> die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 is,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aangifte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Het </a:t>
            </a: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Ministerie</a:t>
            </a:r>
            <a:r>
              <a:rPr lang="en-US" dirty="0"/>
              <a:t> (OM)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degene</a:t>
            </a:r>
            <a:r>
              <a:rPr lang="en-US" dirty="0"/>
              <a:t> die de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 dan </a:t>
            </a:r>
            <a:r>
              <a:rPr lang="en-US" dirty="0" err="1"/>
              <a:t>aanklagen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↓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rechter</a:t>
            </a:r>
            <a:r>
              <a:rPr lang="en-US" dirty="0"/>
              <a:t> </a:t>
            </a:r>
            <a:r>
              <a:rPr lang="en-US" dirty="0" err="1"/>
              <a:t>bepaalt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 of de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 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74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9EBF8-BB51-7EC3-815D-8A31DE8D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Censuur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770858-EF48-02E7-581C-33AE8964E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Persvrijheid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, </a:t>
            </a:r>
            <a:r>
              <a:rPr lang="en-US" dirty="0" err="1"/>
              <a:t>omdat</a:t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meningen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om je eigen </a:t>
            </a:r>
            <a:r>
              <a:rPr lang="en-US" dirty="0" err="1"/>
              <a:t>mening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dictaturen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Meestal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persvrijheid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Maar het </a:t>
            </a:r>
            <a:r>
              <a:rPr lang="en-US" dirty="0" err="1"/>
              <a:t>tegenovergestelde</a:t>
            </a:r>
            <a:r>
              <a:rPr lang="en-US" dirty="0"/>
              <a:t> </a:t>
            </a:r>
            <a:r>
              <a:rPr lang="en-US" dirty="0" err="1"/>
              <a:t>daarvan</a:t>
            </a:r>
            <a:r>
              <a:rPr lang="en-US" dirty="0"/>
              <a:t> ‘ </a:t>
            </a:r>
            <a:r>
              <a:rPr lang="en-US" dirty="0" err="1"/>
              <a:t>censuur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Censuur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Artikelen</a:t>
            </a:r>
            <a:r>
              <a:rPr lang="en-US" dirty="0"/>
              <a:t> van </a:t>
            </a:r>
            <a:r>
              <a:rPr lang="en-US" dirty="0" err="1"/>
              <a:t>journalisten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vooraf</a:t>
            </a:r>
            <a:r>
              <a:rPr lang="en-US" dirty="0"/>
              <a:t> </a:t>
            </a:r>
            <a:r>
              <a:rPr lang="en-US" dirty="0" err="1"/>
              <a:t>gecontroleerd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aangepast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8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B46CC-7749-5837-6F76-94E759A4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dictatuur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AB16A3-49DE-7C9B-3CF0-91D9889B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machthebbers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van </a:t>
            </a:r>
            <a:r>
              <a:rPr lang="en-US" dirty="0" err="1"/>
              <a:t>censuur</a:t>
            </a:r>
            <a:r>
              <a:rPr lang="en-US" dirty="0"/>
              <a:t>;</a:t>
            </a:r>
          </a:p>
          <a:p>
            <a:r>
              <a:rPr lang="en-US" dirty="0"/>
              <a:t>De </a:t>
            </a:r>
            <a:r>
              <a:rPr lang="en-US" dirty="0" err="1"/>
              <a:t>machthebbers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wat er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in de </a:t>
            </a:r>
            <a:r>
              <a:rPr lang="en-US" dirty="0" err="1"/>
              <a:t>krant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op tv </a:t>
            </a:r>
            <a:r>
              <a:rPr lang="en-US" dirty="0" err="1"/>
              <a:t>komt</a:t>
            </a:r>
            <a:r>
              <a:rPr lang="en-US" dirty="0"/>
              <a:t>;</a:t>
            </a:r>
            <a:br>
              <a:rPr lang="en-US" dirty="0"/>
            </a:br>
            <a:r>
              <a:rPr lang="en-US" sz="1800" dirty="0" err="1"/>
              <a:t>Teksten</a:t>
            </a:r>
            <a:r>
              <a:rPr lang="en-US" sz="1800" dirty="0"/>
              <a:t>, films of </a:t>
            </a:r>
            <a:r>
              <a:rPr lang="en-US" sz="1800" dirty="0" err="1"/>
              <a:t>programma’s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al </a:t>
            </a:r>
            <a:r>
              <a:rPr lang="en-US" sz="1800" dirty="0" err="1"/>
              <a:t>verboden</a:t>
            </a:r>
            <a:r>
              <a:rPr lang="en-US" sz="1800" dirty="0"/>
              <a:t> </a:t>
            </a:r>
            <a:r>
              <a:rPr lang="en-US" sz="1800" dirty="0" err="1"/>
              <a:t>voordat</a:t>
            </a:r>
            <a:r>
              <a:rPr lang="en-US" sz="1800" dirty="0"/>
              <a:t> ze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uitgezonden</a:t>
            </a:r>
            <a:r>
              <a:rPr lang="en-US" sz="1800" dirty="0"/>
              <a:t>.</a:t>
            </a:r>
          </a:p>
          <a:p>
            <a:r>
              <a:rPr lang="en-US" dirty="0" err="1"/>
              <a:t>Negatieve</a:t>
            </a:r>
            <a:r>
              <a:rPr lang="en-US" dirty="0"/>
              <a:t> </a:t>
            </a:r>
            <a:r>
              <a:rPr lang="en-US" dirty="0" err="1"/>
              <a:t>berichten</a:t>
            </a:r>
            <a:r>
              <a:rPr lang="en-US" dirty="0"/>
              <a:t> over de </a:t>
            </a:r>
            <a:r>
              <a:rPr lang="en-US" dirty="0" err="1"/>
              <a:t>machthebber</a:t>
            </a:r>
            <a:r>
              <a:rPr lang="en-US" dirty="0"/>
              <a:t> </a:t>
            </a:r>
            <a:r>
              <a:rPr lang="en-US" dirty="0" err="1"/>
              <a:t>sof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beleid</a:t>
            </a:r>
            <a:r>
              <a:rPr lang="en-US" dirty="0"/>
              <a:t> is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verboden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dergelijke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: China, Noord- Korea.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4046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615</Words>
  <Application>Microsoft Office PowerPoint</Application>
  <PresentationFormat>Breedbeeld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Kantoorthema</vt:lpstr>
      <vt:lpstr>H4: De rol van de overheid</vt:lpstr>
      <vt:lpstr>Deelvragen H4: De rol van de overheid</vt:lpstr>
      <vt:lpstr>Nederlandse Grondwet</vt:lpstr>
      <vt:lpstr>Vrijheid van meningsuiting en persvrijheid</vt:lpstr>
      <vt:lpstr>Niet alles mag (gezegd worden in een democratishe rechtsstaat)</vt:lpstr>
      <vt:lpstr>Controle achteraf</vt:lpstr>
      <vt:lpstr>Censuur</vt:lpstr>
      <vt:lpstr>Media in een dictatuur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Fluitsma, D.W.P.M. (Daniel)</dc:creator>
  <cp:lastModifiedBy>Fluitsma, D.W.P.M. (Daniel)</cp:lastModifiedBy>
  <cp:revision>1</cp:revision>
  <dcterms:created xsi:type="dcterms:W3CDTF">2024-06-10T10:08:04Z</dcterms:created>
  <dcterms:modified xsi:type="dcterms:W3CDTF">2024-06-10T10:30:54Z</dcterms:modified>
</cp:coreProperties>
</file>